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3" r:id="rId7"/>
    <p:sldId id="273" r:id="rId8"/>
    <p:sldId id="261" r:id="rId9"/>
    <p:sldId id="262" r:id="rId10"/>
    <p:sldId id="275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>
        <p:scale>
          <a:sx n="75" d="100"/>
          <a:sy n="75" d="100"/>
        </p:scale>
        <p:origin x="-1014" y="-7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CF3DD-0548-4AF7-9041-2D9B3146B947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5B77AF-38FB-44DF-B132-5A3CC7FA4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B77AF-38FB-44DF-B132-5A3CC7FA46F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B77AF-38FB-44DF-B132-5A3CC7FA46F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B77AF-38FB-44DF-B132-5A3CC7FA46F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B77AF-38FB-44DF-B132-5A3CC7FA46F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B77AF-38FB-44DF-B132-5A3CC7FA46F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B77AF-38FB-44DF-B132-5A3CC7FA46F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B77AF-38FB-44DF-B132-5A3CC7FA46F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B77AF-38FB-44DF-B132-5A3CC7FA46F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B77AF-38FB-44DF-B132-5A3CC7FA46F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637A-0D71-44DB-974D-4095CF47B627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A61A-EB22-4561-92E0-730CF11BC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637A-0D71-44DB-974D-4095CF47B627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A61A-EB22-4561-92E0-730CF11BC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637A-0D71-44DB-974D-4095CF47B627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A61A-EB22-4561-92E0-730CF11BC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637A-0D71-44DB-974D-4095CF47B627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A61A-EB22-4561-92E0-730CF11BC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637A-0D71-44DB-974D-4095CF47B627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A61A-EB22-4561-92E0-730CF11BC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637A-0D71-44DB-974D-4095CF47B627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A61A-EB22-4561-92E0-730CF11BC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637A-0D71-44DB-974D-4095CF47B627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A61A-EB22-4561-92E0-730CF11BC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637A-0D71-44DB-974D-4095CF47B627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C5A61A-EB22-4561-92E0-730CF11BC5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637A-0D71-44DB-974D-4095CF47B627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A61A-EB22-4561-92E0-730CF11BC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637A-0D71-44DB-974D-4095CF47B627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4C5A61A-EB22-4561-92E0-730CF11BC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898637A-0D71-44DB-974D-4095CF47B627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A61A-EB22-4561-92E0-730CF11BC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898637A-0D71-44DB-974D-4095CF47B627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4C5A61A-EB22-4561-92E0-730CF11BC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01360077\&#1056;&#1072;&#1073;&#1086;&#1095;&#1080;&#1081;%20&#1089;&#1090;&#1086;&#1083;\&#1082;&#1091;&#1079;&#1086;&#1074;&#1083;&#1077;&#1074;\10%20&#1082;&#1083;&#1072;&#1089;&#1089;%20Unit%202\&#1091;&#1088;&#1086;&#1082;-&#1080;&#1075;&#1088;&#1072;%20&#1087;&#1086;%20&#1087;&#1086;&#1083;&#1080;&#1090;&#1080;&#1095;&#1077;&#1089;&#1082;&#1080;&#1084;%20&#1089;&#1080;&#1089;&#1090;&#1077;&#1084;&#1072;&#1084;\New%20Zealand\006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01360077\&#1056;&#1072;&#1073;&#1086;&#1095;&#1080;&#1081;%20&#1089;&#1090;&#1086;&#1083;\&#1082;&#1091;&#1079;&#1086;&#1074;&#1083;&#1077;&#1074;\10%20&#1082;&#1083;&#1072;&#1089;&#1089;%20Unit%202\&#1091;&#1088;&#1086;&#1082;-&#1080;&#1075;&#1088;&#1072;%20&#1087;&#1086;%20&#1087;&#1086;&#1083;&#1080;&#1090;&#1080;&#1095;&#1077;&#1089;&#1082;&#1080;&#1084;%20&#1089;&#1080;&#1089;&#1090;&#1077;&#1084;&#1072;&#1084;\New%20Zealand\98_1239474424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66936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n-US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n-US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n-US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n-US" sz="96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NEW ZEALAND</a:t>
            </a:r>
            <a:endParaRPr lang="ru-RU" sz="960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Рисунок 3" descr="Air_New_Zealand_Airbus_A320-200_MEL_Finne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7703507" y="-1885945"/>
            <a:ext cx="5650771" cy="3771890"/>
          </a:xfrm>
          <a:prstGeom prst="rect">
            <a:avLst/>
          </a:prstGeom>
        </p:spPr>
      </p:pic>
      <p:pic>
        <p:nvPicPr>
          <p:cNvPr id="5" name="00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00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4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2.22222E-6 -4.44444E-6 L 1.99236 0.7875 " pathEditMode="relative" ptsTypes="AA">
                                      <p:cBhvr>
                                        <p:cTn id="8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7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634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320"/>
            <a:ext cx="91440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0" y="274638"/>
            <a:ext cx="9324528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Kiwi</a:t>
            </a:r>
            <a:endParaRPr kumimoji="0" lang="ru-RU" sz="4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Содержимое 3" descr="Kiwi_h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783" y="1340768"/>
            <a:ext cx="7704657" cy="532859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600" dirty="0" smtClean="0"/>
          </a:p>
          <a:p>
            <a:pPr algn="ctr">
              <a:buNone/>
            </a:pPr>
            <a:endParaRPr lang="ru-RU" sz="6600" dirty="0" smtClean="0"/>
          </a:p>
          <a:p>
            <a:pPr algn="ctr">
              <a:buNone/>
            </a:pPr>
            <a:r>
              <a:rPr lang="en-US" sz="6600" dirty="0" smtClean="0"/>
              <a:t>Welcome </a:t>
            </a:r>
          </a:p>
          <a:p>
            <a:pPr algn="ctr">
              <a:buNone/>
            </a:pPr>
            <a:r>
              <a:rPr lang="en-US" sz="6600" dirty="0" smtClean="0"/>
              <a:t>to New Zealand!</a:t>
            </a:r>
            <a:endParaRPr lang="ru-RU" sz="6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ew-zealand-map.gif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558011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924944"/>
            <a:ext cx="3275856" cy="114300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Official</a:t>
            </a:r>
            <a:br>
              <a:rPr lang="en-US" sz="2800" dirty="0" smtClean="0"/>
            </a:br>
            <a:r>
              <a:rPr lang="en-US" sz="2800" dirty="0" smtClean="0"/>
              <a:t>languages:</a:t>
            </a:r>
            <a:br>
              <a:rPr lang="en-US" sz="2800" dirty="0" smtClean="0"/>
            </a:br>
            <a:r>
              <a:rPr lang="en-US" sz="2800" dirty="0" smtClean="0"/>
              <a:t>- English</a:t>
            </a:r>
            <a:br>
              <a:rPr lang="en-US" sz="2800" dirty="0" smtClean="0"/>
            </a:br>
            <a:r>
              <a:rPr lang="en-US" sz="2800" dirty="0" smtClean="0"/>
              <a:t>- Maori</a:t>
            </a:r>
            <a:br>
              <a:rPr lang="en-US" sz="2800" dirty="0" smtClean="0"/>
            </a:br>
            <a:r>
              <a:rPr lang="en-US" sz="2800" dirty="0" smtClean="0"/>
              <a:t>-NZ Sign Language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Area: 268,021 km</a:t>
            </a:r>
            <a:r>
              <a:rPr lang="en-US" sz="2800" baseline="30000" dirty="0" smtClean="0"/>
              <a:t>2</a:t>
            </a:r>
            <a:br>
              <a:rPr lang="en-US" sz="2800" baseline="30000" dirty="0" smtClean="0"/>
            </a:br>
            <a:r>
              <a:rPr lang="en-US" sz="2800" baseline="30000" dirty="0" smtClean="0"/>
              <a:t/>
            </a:r>
            <a:br>
              <a:rPr lang="en-US" sz="2800" baseline="30000" dirty="0" smtClean="0"/>
            </a:br>
            <a:r>
              <a:rPr lang="en-US" sz="2800" dirty="0" smtClean="0"/>
              <a:t>Population: </a:t>
            </a:r>
            <a:r>
              <a:rPr lang="ru-RU" sz="2800" dirty="0" smtClean="0"/>
              <a:t>4,414,400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ru-RU" sz="2800" dirty="0"/>
          </a:p>
        </p:txBody>
      </p:sp>
      <p:pic>
        <p:nvPicPr>
          <p:cNvPr id="5" name="Рисунок 4" descr="2000px-Flag_of_New_Zealand.sv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80112" y="0"/>
            <a:ext cx="3563888" cy="2060848"/>
          </a:xfrm>
          <a:prstGeom prst="rect">
            <a:avLst/>
          </a:prstGeom>
        </p:spPr>
      </p:pic>
      <p:pic>
        <p:nvPicPr>
          <p:cNvPr id="6" name="Рисунок 5" descr="2000px-Coat_of_Arms_of_New_Zealand.sv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80112" y="2708920"/>
            <a:ext cx="3563888" cy="3645024"/>
          </a:xfrm>
          <a:prstGeom prst="rect">
            <a:avLst/>
          </a:prstGeom>
        </p:spPr>
      </p:pic>
      <p:pic>
        <p:nvPicPr>
          <p:cNvPr id="8" name="98_123947442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-30480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6273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0"/>
            <a:ext cx="7467600" cy="1143000"/>
          </a:xfrm>
        </p:spPr>
        <p:txBody>
          <a:bodyPr/>
          <a:lstStyle/>
          <a:p>
            <a:pPr algn="ctr"/>
            <a:r>
              <a:rPr lang="en-US" dirty="0" smtClean="0"/>
              <a:t>Wellington</a:t>
            </a:r>
            <a:endParaRPr lang="ru-RU" dirty="0"/>
          </a:p>
        </p:txBody>
      </p:sp>
      <p:pic>
        <p:nvPicPr>
          <p:cNvPr id="4" name="Содержимое 3" descr="Wellington_City_from_Peton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012160" cy="4498609"/>
          </a:xfrm>
        </p:spPr>
      </p:pic>
      <p:pic>
        <p:nvPicPr>
          <p:cNvPr id="5" name="Рисунок 4" descr="Wellington_panoram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09120"/>
            <a:ext cx="9144000" cy="2348880"/>
          </a:xfrm>
          <a:prstGeom prst="rect">
            <a:avLst/>
          </a:prstGeom>
        </p:spPr>
      </p:pic>
      <p:pic>
        <p:nvPicPr>
          <p:cNvPr id="6" name="Рисунок 5" descr="Wellington_COA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28184" y="1412776"/>
            <a:ext cx="2714438" cy="2592288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/>
              <a:t>Elizabeth the Second, By the Grace of God, Queen of New Zealand and Her other Realms and Territories, Head of the Commonwealth, Defender of the Faith</a:t>
            </a:r>
            <a:endParaRPr lang="ru-RU" sz="2100" dirty="0"/>
          </a:p>
        </p:txBody>
      </p:sp>
      <p:pic>
        <p:nvPicPr>
          <p:cNvPr id="4" name="Содержимое 3" descr="Elizabeth_II_greets_NASA_GSFC_employees,_May_8,_2007_edi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11760" y="1124744"/>
            <a:ext cx="4104456" cy="5482868"/>
          </a:xfrm>
        </p:spPr>
      </p:pic>
      <p:pic>
        <p:nvPicPr>
          <p:cNvPr id="5" name="Рисунок 4" descr="2000px-Royal-Cypher-Eliz-2-Gold.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2276872"/>
            <a:ext cx="1763891" cy="2204864"/>
          </a:xfrm>
          <a:prstGeom prst="rect">
            <a:avLst/>
          </a:prstGeom>
        </p:spPr>
      </p:pic>
      <p:pic>
        <p:nvPicPr>
          <p:cNvPr id="6" name="Рисунок 5" descr="2000px-Royal-Cypher-Eliz-2-Gold.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4288" y="2348880"/>
            <a:ext cx="1763891" cy="2204864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талин\Downloads\Sca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Maori – original people of New Zealand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Сталин\Downloads\Maori_welk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340768"/>
            <a:ext cx="7128792" cy="534713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Jerry_Mateparae_090529-N-8623G-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0"/>
            <a:ext cx="4464496" cy="5373216"/>
          </a:xfrm>
          <a:prstGeom prst="rect">
            <a:avLst/>
          </a:prstGeom>
        </p:spPr>
      </p:pic>
      <p:pic>
        <p:nvPicPr>
          <p:cNvPr id="5" name="Рисунок 4" descr="John_Key_headsho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0"/>
            <a:ext cx="3936444" cy="53735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5373216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His Excellency</a:t>
            </a:r>
            <a:br>
              <a:rPr lang="en-US" dirty="0" smtClean="0"/>
            </a:br>
            <a:r>
              <a:rPr lang="en-US" dirty="0" smtClean="0"/>
              <a:t>Lieutenant General </a:t>
            </a:r>
          </a:p>
          <a:p>
            <a:pPr algn="ctr"/>
            <a:r>
              <a:rPr lang="en-US" dirty="0" smtClean="0"/>
              <a:t>The Right </a:t>
            </a:r>
            <a:r>
              <a:rPr lang="en-US" dirty="0" err="1" smtClean="0"/>
              <a:t>Honourable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Sir Jerry </a:t>
            </a:r>
            <a:r>
              <a:rPr lang="en-US" b="1" dirty="0" err="1" smtClean="0"/>
              <a:t>Mateparae</a:t>
            </a:r>
            <a:r>
              <a:rPr lang="en-US" b="1" dirty="0" smtClean="0"/>
              <a:t> 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652120" y="5373216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Prime Minister of New Zealand</a:t>
            </a:r>
          </a:p>
          <a:p>
            <a:pPr algn="ctr"/>
            <a:r>
              <a:rPr lang="en-US" b="1" dirty="0" smtClean="0"/>
              <a:t>John Key</a:t>
            </a:r>
            <a:endParaRPr lang="ru-RU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en-US" dirty="0" smtClean="0"/>
              <a:t>The House of Parliament</a:t>
            </a:r>
            <a:endParaRPr lang="ru-RU" dirty="0"/>
          </a:p>
        </p:txBody>
      </p:sp>
      <p:pic>
        <p:nvPicPr>
          <p:cNvPr id="6" name="Содержимое 5" descr="Parlamento_da_Nova_Zelândi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980728"/>
            <a:ext cx="8559474" cy="5702749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Supreme Court of New Zealand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Сталин\Downloads\SCON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340768"/>
            <a:ext cx="7488832" cy="499255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541</TotalTime>
  <Words>73</Words>
  <Application>Microsoft Office PowerPoint</Application>
  <PresentationFormat>Экран (4:3)</PresentationFormat>
  <Paragraphs>25</Paragraphs>
  <Slides>11</Slides>
  <Notes>9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Техническая</vt:lpstr>
      <vt:lpstr>    NEW ZEALAND</vt:lpstr>
      <vt:lpstr>Official languages: - English - Maori -NZ Sign Language  Area: 268,021 km2  Population: 4,414,400  </vt:lpstr>
      <vt:lpstr>Wellington</vt:lpstr>
      <vt:lpstr>Elizabeth the Second, By the Grace of God, Queen of New Zealand and Her other Realms and Territories, Head of the Commonwealth, Defender of the Faith</vt:lpstr>
      <vt:lpstr>Слайд 5</vt:lpstr>
      <vt:lpstr>Maori – original people of New Zealand</vt:lpstr>
      <vt:lpstr>Слайд 7</vt:lpstr>
      <vt:lpstr>The House of Parliament</vt:lpstr>
      <vt:lpstr>The Supreme Court of New Zealand</vt:lpstr>
      <vt:lpstr>Слайд 10</vt:lpstr>
      <vt:lpstr>Слайд 11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Сталин</dc:creator>
  <cp:lastModifiedBy>МОУ СОШ №27</cp:lastModifiedBy>
  <cp:revision>56</cp:revision>
  <dcterms:created xsi:type="dcterms:W3CDTF">2011-11-20T12:11:37Z</dcterms:created>
  <dcterms:modified xsi:type="dcterms:W3CDTF">2012-01-27T12:02:09Z</dcterms:modified>
</cp:coreProperties>
</file>